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F2855-D5C5-C843-A474-F0292EF412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0392B4-5A80-CF42-82AD-2E1C6DF5EA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3F0AF-4619-D849-A1C1-6A1CC75A7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3C71-91CF-0E48-BF6C-5653284EF8C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150D7-9058-B149-89A5-CCC9F74C9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CF5144-6B99-864F-A82F-354C213DD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62A3-C5E0-704B-A32C-AE693DEDC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425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4EB55-F827-8F49-82C2-3AFCE371A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5DEB43-0B58-A142-BD16-0ED70654F5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60419C-89E3-4341-96D1-6599DC9E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3C71-91CF-0E48-BF6C-5653284EF8C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773C5-B5C3-C14D-A600-FBF50B264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C4D87-FC4C-3B49-8E76-3C91D9873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62A3-C5E0-704B-A32C-AE693DEDC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7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14A980-8F70-BB49-93D3-00A06CBA3A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ADBF49-ECF9-0046-AE8E-FAD6139B6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6C296-8785-3647-B952-12E56E76A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3C71-91CF-0E48-BF6C-5653284EF8C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B2E219-2D61-1B49-B724-4749E7861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886AA8-DA81-1849-9646-C0FE1EA89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62A3-C5E0-704B-A32C-AE693DEDC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072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5C445-C13F-CF44-8811-5CD096881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DE07A-AD62-FB49-BB3C-4323516DC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57259F-15D1-C344-8E50-078552594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3C71-91CF-0E48-BF6C-5653284EF8C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9463E-0DCF-394F-8F4E-13106D38B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6EBE2-1F95-6C42-8B0E-F8DF15F95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62A3-C5E0-704B-A32C-AE693DEDC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174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78C9C-9315-E543-A25B-490CF884C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0F035A-1796-2541-9139-CEB60A021D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EE07D6-7DEF-0B4B-A0BE-B6DA5A3E5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3C71-91CF-0E48-BF6C-5653284EF8C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98054A-FAE8-EC41-91F1-9EB46B569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64405-DA31-AB41-8066-4C4C9653A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62A3-C5E0-704B-A32C-AE693DEDC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900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3259B-7FF5-CF44-9738-AE808BD72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A01DC-C443-744A-9958-48A6A1EA33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F6FA30-FCF4-974A-939E-E5982DF2C5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9A8462-6AB6-7247-B4CF-6C471AB67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3C71-91CF-0E48-BF6C-5653284EF8C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1BED89-DD16-E041-9663-D917B2D30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884662-4CA2-974C-B851-7A8EA304A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62A3-C5E0-704B-A32C-AE693DEDC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083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E441E-4816-D84E-AA8E-9C2976923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6718CB-842E-DE4F-9B07-6B2D476604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94F941-26FA-3147-82B8-BE2C0D243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674389-87E7-F74A-AF2C-11929F6AB5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B11F58-FB2C-1944-B388-2A60419E49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1E3320-DC3B-0E42-BBF8-1FD87EBF3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3C71-91CF-0E48-BF6C-5653284EF8C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62D52A-9D40-0648-A74D-9B4FE80B0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2B9AAF-0EAB-AB43-A5FD-4C1D8252B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62A3-C5E0-704B-A32C-AE693DEDC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082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92608-5FB2-D444-9ECF-A5C3321D8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890A13-B54D-0E4A-9329-6C1EBE9A1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3C71-91CF-0E48-BF6C-5653284EF8C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874D89-5ED6-FF49-BAA0-D8BC910BA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C0F1B8-A979-3D4B-BA94-8A3173D7A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62A3-C5E0-704B-A32C-AE693DEDC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666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488B90-4401-C44D-A1B8-CB73FE57B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3C71-91CF-0E48-BF6C-5653284EF8C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EAB146-98EB-EB4C-BB91-522ACBCBF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7B1566-4BA8-154D-B371-6771A72A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62A3-C5E0-704B-A32C-AE693DEDC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274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D918D-0FE5-CB4E-94D9-DFBBC6881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8BF18-D3F1-674A-A77A-5BEE1D579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C830FF-DAD8-E943-BF7D-E6E83837AF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B5F1F-8B59-CA45-A3D3-5E008F8CE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3C71-91CF-0E48-BF6C-5653284EF8C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D5DF01-0EC1-4B4A-BDA6-96A75140E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2BF3F4-EC6A-8542-A2EA-D2CA95CFD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62A3-C5E0-704B-A32C-AE693DEDC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790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D5C87-F26F-D242-B60D-D0E169007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183F63-ED21-1C4B-B3B1-4CD242A3FB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4D3260-DA4F-474B-8DFC-8C2EB556A0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453C65-054D-824B-A0E0-1AE690A33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3C71-91CF-0E48-BF6C-5653284EF8C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304659-CB83-EB4F-9344-5D2C59459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76C464-A87E-FB45-B8B9-EB44EC3F0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62A3-C5E0-704B-A32C-AE693DEDC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247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5D66F8-9A95-3647-AC6B-5BE13A73A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352B4-2852-BE45-97AA-C1C172D4B4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3DEE4-698C-F44D-8EF2-01F18191B4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83C71-91CF-0E48-BF6C-5653284EF8CA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B03CD-FD9F-BC44-BE05-F20EFADB2B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8E545F-C184-F845-815A-1F743F754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162A3-C5E0-704B-A32C-AE693DEDC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792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2B528-7AAD-C44E-9DE1-661443AFC9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n-BD"/>
              <a:t>The Caged Bird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86B0EB-30EF-6A4D-AB12-24EE2134CA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n-BD"/>
              <a:t>Freedom and Confinement </a:t>
            </a:r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C0A86C-083E-F74A-87C1-6B9166D703AD}"/>
              </a:ext>
            </a:extLst>
          </p:cNvPr>
          <p:cNvSpPr txBox="1"/>
          <p:nvPr/>
        </p:nvSpPr>
        <p:spPr>
          <a:xfrm>
            <a:off x="5181600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6A5CDAC-8B30-CC40-880F-C7E4336578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960149"/>
              </p:ext>
            </p:extLst>
          </p:nvPr>
        </p:nvGraphicFramePr>
        <p:xfrm>
          <a:off x="2032000" y="719666"/>
          <a:ext cx="8127999" cy="111252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78060034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46737284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8542813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65740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0101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5858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5773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9D212-4546-9E47-94FE-B42197145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BD"/>
              <a:t>Modes of Confinement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8549E8-125F-0B49-A24B-B8D2F95AB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n-BD"/>
              <a:t>1. Racist stereotypes</a:t>
            </a:r>
          </a:p>
          <a:p>
            <a:r>
              <a:rPr lang="bn-BD"/>
              <a:t>2. Gender Stereotypes</a:t>
            </a:r>
          </a:p>
          <a:p>
            <a:r>
              <a:rPr lang="bn-BD"/>
              <a:t>3. Violation of Body</a:t>
            </a:r>
          </a:p>
          <a:p>
            <a:r>
              <a:rPr lang="bn-BD"/>
              <a:t>4. Segregation</a:t>
            </a:r>
            <a:endParaRPr 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F25D9412-EA86-7F44-98C0-0150795EBA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952485"/>
              </p:ext>
            </p:extLst>
          </p:nvPr>
        </p:nvGraphicFramePr>
        <p:xfrm>
          <a:off x="2177143" y="4928809"/>
          <a:ext cx="8127999" cy="1112520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419582952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23958802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5704772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4933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1927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9246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9547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C7339-AC32-BB48-BC0C-090D5DBBF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BD"/>
              <a:t>Modes of Freedom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509AD-AEE4-2B40-95BA-EB4D5CCFA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n-BD"/>
              <a:t>1. Passive resistance preached by Martin Luther King Jr.</a:t>
            </a:r>
          </a:p>
          <a:p>
            <a:r>
              <a:rPr lang="bn-BD"/>
              <a:t>2. Use of force, whenever applicable, suggested by Malcolm X</a:t>
            </a:r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01B0DEB-F7B6-B543-B248-21E305128E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845592"/>
              </p:ext>
            </p:extLst>
          </p:nvPr>
        </p:nvGraphicFramePr>
        <p:xfrm>
          <a:off x="2032000" y="4686904"/>
          <a:ext cx="8127999" cy="1112520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385322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01061089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016513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483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792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891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6911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4AFEE-3E44-4349-93BC-299336E38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BD"/>
              <a:t>Social Function of Art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61D59-172E-1740-A508-BE119633F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n-BD"/>
              <a:t>1. African American Experience embodied in jazz, blues and gospel</a:t>
            </a:r>
          </a:p>
          <a:p>
            <a:r>
              <a:rPr lang="bn-BD"/>
              <a:t>2. Role of feeling or longing </a:t>
            </a:r>
          </a:p>
          <a:p>
            <a:r>
              <a:rPr lang="bn-BD"/>
              <a:t>3. Empathy </a:t>
            </a:r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E1D61B5-2A82-3449-A16C-3D1FFE1555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0626030"/>
              </p:ext>
            </p:extLst>
          </p:nvPr>
        </p:nvGraphicFramePr>
        <p:xfrm>
          <a:off x="1693334" y="4626428"/>
          <a:ext cx="8127999" cy="1112520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25786243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46035778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2910973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133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0539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289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5444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EC55A-3B6E-5D4A-B135-BB036EA59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BD"/>
              <a:t>Technique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52AE2-02C1-1948-94CE-A335ECFF7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/>
          <a:lstStyle/>
          <a:p>
            <a:r>
              <a:rPr lang="bn-BD"/>
              <a:t>1. Conflicting paradigms represented by a caged bird and a free bird</a:t>
            </a:r>
          </a:p>
          <a:p>
            <a:r>
              <a:rPr lang="bn-BD"/>
              <a:t>2. Simple diction</a:t>
            </a:r>
          </a:p>
          <a:p>
            <a:r>
              <a:rPr lang="bn-BD"/>
              <a:t>3. Deliberate repetition of phrases and stanzas to ensure community participation as opposed to solitary appreciation of art</a:t>
            </a:r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CEF532-142C-FA45-8E2B-56B3B34FD68F}"/>
              </a:ext>
            </a:extLst>
          </p:cNvPr>
          <p:cNvSpPr txBox="1"/>
          <p:nvPr/>
        </p:nvSpPr>
        <p:spPr>
          <a:xfrm>
            <a:off x="5181600" y="2514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C130A6-0868-C547-AF0D-80811A1457D6}"/>
              </a:ext>
            </a:extLst>
          </p:cNvPr>
          <p:cNvSpPr txBox="1"/>
          <p:nvPr/>
        </p:nvSpPr>
        <p:spPr>
          <a:xfrm>
            <a:off x="6548735" y="2514600"/>
            <a:ext cx="461665" cy="36933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l"/>
            <a:endParaRPr lang="en-US">
              <a:solidFill>
                <a:srgbClr val="0070C0"/>
              </a:solidFill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C7435303-CDCB-B348-A47D-88A59D7968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675007"/>
              </p:ext>
            </p:extLst>
          </p:nvPr>
        </p:nvGraphicFramePr>
        <p:xfrm>
          <a:off x="2032000" y="4532811"/>
          <a:ext cx="8127999" cy="109728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97389006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5295745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84481908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637576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606412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1406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0655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C2E48-F7BB-0B4B-9755-D3B34FC05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BD"/>
              <a:t>Social Context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583DB-6153-C04C-8A42-BCEA1B1C0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n-BD"/>
              <a:t>1. Great Depression</a:t>
            </a:r>
          </a:p>
          <a:p>
            <a:r>
              <a:rPr lang="bn-BD"/>
              <a:t>2. Jim Crow Laws</a:t>
            </a:r>
          </a:p>
          <a:p>
            <a:r>
              <a:rPr lang="bn-BD"/>
              <a:t>3.Civil Rights Movement</a:t>
            </a:r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5BB9194-F263-6C43-9FC0-84AF41BCF1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524340"/>
              </p:ext>
            </p:extLst>
          </p:nvPr>
        </p:nvGraphicFramePr>
        <p:xfrm>
          <a:off x="1838476" y="4892523"/>
          <a:ext cx="8127999" cy="111252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84880502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88187456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5025457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012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6465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88475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8879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14517-047F-0647-8CB5-9E52883A6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BD"/>
              <a:t>Thank You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11414-AB67-824C-AD48-4E26EC535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n-BD"/>
              <a:t>Chirantan Sarkar, Assistant Professor in English, Asannagar MMT College</a:t>
            </a:r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2156BB0-8D54-7D42-9A7C-BF857F13D1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111428"/>
              </p:ext>
            </p:extLst>
          </p:nvPr>
        </p:nvGraphicFramePr>
        <p:xfrm>
          <a:off x="1911047" y="4677953"/>
          <a:ext cx="8127999" cy="1097280"/>
        </p:xfrm>
        <a:graphic>
          <a:graphicData uri="http://schemas.openxmlformats.org/drawingml/2006/table">
            <a:tbl>
              <a:tblPr firstRow="1" bandRow="1">
                <a:tableStyleId>{306799F8-075E-4A3A-A7F6-7FBC6576F1A4}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80860710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6283955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2373967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170171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62512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85367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977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7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The Caged Bird</vt:lpstr>
      <vt:lpstr>Modes of Confinement</vt:lpstr>
      <vt:lpstr>Modes of Freedom</vt:lpstr>
      <vt:lpstr>Social Function of Art</vt:lpstr>
      <vt:lpstr>Technique</vt:lpstr>
      <vt:lpstr>Social Context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Caged Bird</dc:title>
  <dc:creator>Unknown User</dc:creator>
  <cp:lastModifiedBy>Unknown User</cp:lastModifiedBy>
  <cp:revision>1</cp:revision>
  <dcterms:created xsi:type="dcterms:W3CDTF">2021-09-03T06:24:04Z</dcterms:created>
  <dcterms:modified xsi:type="dcterms:W3CDTF">2021-09-03T06:56:37Z</dcterms:modified>
</cp:coreProperties>
</file>